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671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944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55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58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50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187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98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99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38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522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456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2744-ABA0-4365-9141-BBC3339AAB4D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C7E9-51E4-4A68-89E1-6942B6422F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60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98791"/>
            <a:ext cx="3647219" cy="2448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65"/>
            <a:ext cx="3222000" cy="2162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0" y="-7964"/>
            <a:ext cx="3222000" cy="21628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000" y="9543"/>
            <a:ext cx="3222000" cy="21628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" y="2126557"/>
            <a:ext cx="2621800" cy="175993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43228"/>
            <a:ext cx="4195525" cy="281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522" y="1988840"/>
            <a:ext cx="2108045" cy="31403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647062"/>
            <a:ext cx="3293659" cy="22109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460" y="4647063"/>
            <a:ext cx="3293659" cy="22109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63688" y="-11625"/>
            <a:ext cx="3556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rgbClr val="FFFF00"/>
                </a:solidFill>
              </a:rPr>
              <a:t>LU hotel </a:t>
            </a:r>
            <a:r>
              <a:rPr lang="en-AU" b="1" dirty="0" smtClean="0">
                <a:solidFill>
                  <a:srgbClr val="FFFF00"/>
                </a:solidFill>
              </a:rPr>
              <a:t>Accommodation</a:t>
            </a:r>
            <a:r>
              <a:rPr lang="en-AU" b="1" dirty="0" smtClean="0">
                <a:solidFill>
                  <a:srgbClr val="FFFF00"/>
                </a:solidFill>
              </a:rPr>
              <a:t> at new campus.</a:t>
            </a:r>
            <a:endParaRPr lang="en-A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Victoria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Cypreou</dc:creator>
  <cp:lastModifiedBy>Nick Cypreou</cp:lastModifiedBy>
  <cp:revision>4</cp:revision>
  <dcterms:created xsi:type="dcterms:W3CDTF">2016-04-19T03:59:12Z</dcterms:created>
  <dcterms:modified xsi:type="dcterms:W3CDTF">2016-04-19T07:13:33Z</dcterms:modified>
</cp:coreProperties>
</file>